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2" autoAdjust="0"/>
  </p:normalViewPr>
  <p:slideViewPr>
    <p:cSldViewPr>
      <p:cViewPr varScale="1">
        <p:scale>
          <a:sx n="47" d="100"/>
          <a:sy n="4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FA845-83C2-4208-B574-C50C1BA67EA2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8774-2E4C-426B-BBE8-C49FF25AB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8774-2E4C-426B-BBE8-C49FF25AB2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979D6C-0086-4975-B20C-2EB921A9ECF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5A2367-1CAF-4B0F-B6B8-7767FD367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00807"/>
          </a:xfrm>
        </p:spPr>
        <p:txBody>
          <a:bodyPr/>
          <a:lstStyle/>
          <a:p>
            <a:r>
              <a:rPr lang="ru-RU" b="1" dirty="0" smtClean="0">
                <a:latin typeface="Mistral" pitchFamily="66" charset="0"/>
              </a:rPr>
              <a:t>БАСКЕТБОЛ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58417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Подготовила: учитель физической культуры Шестакова Н.В.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2012-basket-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3"/>
            <a:ext cx="426998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ПОДБОР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160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Подбор</a:t>
            </a:r>
            <a:r>
              <a:rPr lang="ru-RU" i="1" dirty="0" smtClean="0">
                <a:solidFill>
                  <a:schemeClr val="bg1"/>
                </a:solidFill>
              </a:rPr>
              <a:t> — важнейший элемент при игре в баскетбол, при котором игрок овладевает мячом после неудачной попытки 2-х, 3-х очкового броска или последнего штрафного броска.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BarackObama-Basket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5546">
            <a:off x="4003868" y="3101650"/>
            <a:ext cx="260508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ПЕРЕХВАТ.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Перехват</a:t>
            </a:r>
            <a:r>
              <a:rPr lang="ru-RU" i="1" dirty="0" smtClean="0">
                <a:solidFill>
                  <a:schemeClr val="bg1"/>
                </a:solidFill>
              </a:rPr>
              <a:t> — в баскетболе действия игрока обороны по завладению мячом. Перехват мяча выполняется при броске или передаче игроков атаки. При утрате контроля над мячом атакующей команде вследствие перехвата защитниками в статистическом отчете матча записывается потеря.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Перехват-мяча-в-баскетб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5"/>
            <a:ext cx="3312368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НАРУШЕНИЯ.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None/>
            </a:pPr>
            <a:r>
              <a:rPr lang="ru-RU" sz="3000" b="1" i="1" dirty="0" smtClean="0">
                <a:solidFill>
                  <a:schemeClr val="bg1"/>
                </a:solidFill>
              </a:rPr>
              <a:t>Аут</a:t>
            </a:r>
            <a:r>
              <a:rPr lang="ru-RU" sz="3000" i="1" dirty="0" smtClean="0">
                <a:solidFill>
                  <a:schemeClr val="bg1"/>
                </a:solidFill>
              </a:rPr>
              <a:t>  — мяч уходит за пределы игровой площадки;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bg1"/>
                </a:solidFill>
              </a:rPr>
              <a:t>Пробежка </a:t>
            </a:r>
            <a:r>
              <a:rPr lang="ru-RU" sz="3000" i="1" dirty="0" smtClean="0">
                <a:solidFill>
                  <a:schemeClr val="bg1"/>
                </a:solidFill>
              </a:rPr>
              <a:t> — игрок, контролирующий «живой» мяч, совершает перемещение ног сверх ограничений, установленного правилами</a:t>
            </a:r>
          </a:p>
          <a:p>
            <a:pPr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Нарушение ведения мяча, включающее в себя пронос мяча, двойное ведение;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bg1"/>
                </a:solidFill>
              </a:rPr>
              <a:t>3 секунды</a:t>
            </a:r>
            <a:r>
              <a:rPr lang="ru-RU" sz="3000" i="1" dirty="0" smtClean="0">
                <a:solidFill>
                  <a:schemeClr val="bg1"/>
                </a:solidFill>
              </a:rPr>
              <a:t> — игрок нападения находится в зоне штрафного броска более трех секунд в то время, когда его команда владеет мячом в зоне нападения;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bg1"/>
                </a:solidFill>
              </a:rPr>
              <a:t>5 секунд</a:t>
            </a:r>
            <a:r>
              <a:rPr lang="ru-RU" sz="3000" i="1" dirty="0" smtClean="0">
                <a:solidFill>
                  <a:schemeClr val="bg1"/>
                </a:solidFill>
              </a:rPr>
              <a:t> — игрок при выполнении вбрасывания не расстается с мячом в течении 5 секунд.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endParaRPr lang="ru-RU" sz="30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ФОЛ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Фол </a:t>
            </a:r>
            <a:r>
              <a:rPr lang="ru-RU" i="1" dirty="0" smtClean="0">
                <a:solidFill>
                  <a:schemeClr val="bg1"/>
                </a:solidFill>
              </a:rPr>
              <a:t>— это несоблюдение правил, вызванное персональным контактом или неспортивным поведением.                   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Виды фолов: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персональный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технический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неспортивный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дисквалифицирую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220px-Basketball_fo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821" y="2852936"/>
            <a:ext cx="314343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4" name="Picture 4" descr="1116249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5059390" cy="40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6059016" cy="52565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Баскетбол</a:t>
            </a:r>
            <a:r>
              <a:rPr lang="ru-RU" i="1" dirty="0" smtClean="0">
                <a:solidFill>
                  <a:schemeClr val="bg1"/>
                </a:solidFill>
              </a:rPr>
              <a:t> — спортивная командная игра с мячом. В баскетбол играют две команды, каждая из которых состоит из пяти игроков.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Цель каждой команды — забросить руками мяч в кольцо с сеткой (корзину) соперника и помешать другой команде овладеть мячом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забросить его в свою корзину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basket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8273">
            <a:off x="6211096" y="2320073"/>
            <a:ext cx="2755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ИСТОРИЯ.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6923112" cy="37444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Две с половиной тысячи лет назад в эту игру играли индейцы Южной Америки. Они закидывали шары в высоко прикрепленные деревянные кольца. Браться за шар руками не разрешалось – играли локтями, коленями, бёдрами. Современный баскетбол появился в одном из колледжей Америки в 1890 году.</a:t>
            </a:r>
            <a:r>
              <a:rPr lang="ru-RU" sz="2400" i="1" dirty="0" smtClean="0">
                <a:solidFill>
                  <a:schemeClr val="bg1"/>
                </a:solidFill>
              </a:rPr>
              <a:t/>
            </a:r>
            <a:br>
              <a:rPr lang="ru-RU" sz="2400" i="1" dirty="0" smtClean="0">
                <a:solidFill>
                  <a:schemeClr val="bg1"/>
                </a:solidFill>
              </a:rPr>
            </a:br>
            <a:endParaRPr lang="ru-RU" sz="2400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Last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3741" y="4005064"/>
            <a:ext cx="4898739" cy="271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ЖЕСТЫ СУДЕЙ.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Жесты баскетбольных судей служат для того, чтобы объяснить, как зрителям, так и судьям-секретарям, какой пункт правил баскетбола был нарушен, кем он был нарушен и какие санкции понесёт нарушивший правила игрок.</a:t>
            </a:r>
          </a:p>
          <a:p>
            <a:endParaRPr lang="ru-RU" dirty="0"/>
          </a:p>
        </p:txBody>
      </p:sp>
      <p:pic>
        <p:nvPicPr>
          <p:cNvPr id="4" name="Picture 4" descr="34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4561">
            <a:off x="556684" y="3572200"/>
            <a:ext cx="50800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ПЕРЕДАЧА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16835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Передача мяча — один из важнейших и наиболее технически сложных элементов баскетбола, самый главный элемент в игре разыгрывающего защитника. Умение правильно и точно передать мяч — основа четкого, целенаправленного взаимодействия баскетболистов в игре. </a:t>
            </a:r>
          </a:p>
          <a:p>
            <a:endParaRPr lang="ru-RU" dirty="0"/>
          </a:p>
        </p:txBody>
      </p:sp>
      <p:pic>
        <p:nvPicPr>
          <p:cNvPr id="5" name="Picture 6" descr="Копия (2) 00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3480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Копия (3) 00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414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ПЕРЕДАЧА ОТ ГРУДИ.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Передача от груди - наиболее распространенный и эффективный способ быстро передать мяч партнеру. Эффективен, если между игроками команды, владеющей мячом, нет игроков соперника. </a:t>
            </a:r>
          </a:p>
          <a:p>
            <a:endParaRPr lang="ru-RU" dirty="0"/>
          </a:p>
        </p:txBody>
      </p:sp>
      <p:pic>
        <p:nvPicPr>
          <p:cNvPr id="4" name="Picture 4" descr="Копия 00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3860800"/>
            <a:ext cx="7632847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ПЕРЕДАЧА С ОТСКОКОМ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Передача с отскоком - </a:t>
            </a:r>
            <a:r>
              <a:rPr lang="ru-RU" i="1" dirty="0" smtClean="0">
                <a:solidFill>
                  <a:schemeClr val="bg1"/>
                </a:solidFill>
              </a:rPr>
              <a:t>передача, при которой мяч ударяют об пол перед тем, как он достигает партнера. Немногие защитники достаточно быстры, чтобы перехватить мяч, ударяющийся об пол, вот почему так полезна передача с отскоком.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78469"/>
            <a:ext cx="4248472" cy="30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ПЕРЕДАЧА НАД ГОЛОВОЙ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Передача над головой - </a:t>
            </a:r>
            <a:r>
              <a:rPr lang="ru-RU" i="1" dirty="0" smtClean="0">
                <a:solidFill>
                  <a:schemeClr val="bg1"/>
                </a:solidFill>
              </a:rPr>
              <a:t>при такой передаче принимающий должен получить мяч на уровне подбородка или выше.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3(5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63007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Mistral" pitchFamily="66" charset="0"/>
              </a:rPr>
              <a:t>ПЕРЕДАЧА ИЗ-ЗА СПИНЫ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Передача из-за спины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i="1" dirty="0" smtClean="0">
                <a:solidFill>
                  <a:schemeClr val="bg1"/>
                </a:solidFill>
              </a:rPr>
              <a:t>передача, при которой передающий берет мяч в руку (обычно — которой бросает) и обводит мяч вокруг корпуса за спиной. Затем совершает передачу игроку, при этом пока мяч переносится назад, пасующий успевает заблокировать принимающего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 descr="2011-12-25_192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21088"/>
            <a:ext cx="58674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253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БАСКЕТБОЛ</vt:lpstr>
      <vt:lpstr>Слайд 2</vt:lpstr>
      <vt:lpstr>ИСТОРИЯ.</vt:lpstr>
      <vt:lpstr>ЖЕСТЫ СУДЕЙ.</vt:lpstr>
      <vt:lpstr>ПЕРЕДАЧА</vt:lpstr>
      <vt:lpstr>ПЕРЕДАЧА ОТ ГРУДИ.</vt:lpstr>
      <vt:lpstr>ПЕРЕДАЧА С ОТСКОКОМ</vt:lpstr>
      <vt:lpstr>ПЕРЕДАЧА НАД ГОЛОВОЙ</vt:lpstr>
      <vt:lpstr>ПЕРЕДАЧА ИЗ-ЗА СПИНЫ</vt:lpstr>
      <vt:lpstr>ПОДБОР</vt:lpstr>
      <vt:lpstr>ПЕРЕХВАТ.</vt:lpstr>
      <vt:lpstr>НАРУШЕНИЯ.</vt:lpstr>
      <vt:lpstr>ФОЛ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Шестаков Леонид</dc:creator>
  <cp:lastModifiedBy>Шестаков Леонид</cp:lastModifiedBy>
  <cp:revision>6</cp:revision>
  <dcterms:created xsi:type="dcterms:W3CDTF">2013-01-16T10:51:28Z</dcterms:created>
  <dcterms:modified xsi:type="dcterms:W3CDTF">2013-01-16T12:41:59Z</dcterms:modified>
</cp:coreProperties>
</file>